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0" r:id="rId3"/>
    <p:sldMasterId id="2147483712" r:id="rId4"/>
    <p:sldMasterId id="2147483724" r:id="rId5"/>
    <p:sldMasterId id="2147483754" r:id="rId6"/>
  </p:sldMasterIdLst>
  <p:notesMasterIdLst>
    <p:notesMasterId r:id="rId49"/>
  </p:notesMasterIdLst>
  <p:sldIdLst>
    <p:sldId id="257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19" r:id="rId4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B6EED8-3B10-4154-9BAB-19510E30A067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A4915-1704-4288-837C-40B6FBC2EE6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662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50DB-35C2-4826-B771-6310917C7071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D822-7019-4E1E-BF18-99B57084FF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681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E0A3E-B128-403D-A1CF-A9EB10616D46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8A3A6-F655-41B7-9BF0-9626C487FCF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45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D5DAE-8A21-4B3C-A590-D956238DEF83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340F-E3E7-4E7C-9621-1EC27941C68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7022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017A-B202-4239-8634-4F6F6E652906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4C35FF25-B96E-4CAE-B193-69C5A6ABF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05782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583F-AB7C-482B-BC4E-C18B37155627}" type="datetimeFigureOut">
              <a:rPr lang="en-US" altLang="zh-TW"/>
              <a:pPr>
                <a:defRPr/>
              </a:pPr>
              <a:t>12/24/2020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A36B6-4923-4753-8EE0-234EAF62C8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061172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1208088" y="4343400"/>
            <a:ext cx="987583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8C6D1-1054-4807-99C6-97853055800D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latin typeface="+mn-lt"/>
              </a:defRPr>
            </a:lvl1pPr>
          </a:lstStyle>
          <a:p>
            <a:pPr>
              <a:defRPr/>
            </a:pPr>
            <a:fld id="{13AB3936-3CBC-4589-9075-7CFEC9F3163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221364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2055C-2BAF-417D-B4DB-4698874E239E}" type="datetimeFigureOut">
              <a:rPr lang="en-US" altLang="zh-TW"/>
              <a:pPr>
                <a:defRPr/>
              </a:pPr>
              <a:t>12/24/2020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B558D-ED7E-4768-97F4-F0B1F31DE3C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778060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748-5899-4F4C-AFF7-B5CD754EB3A6}" type="datetimeFigureOut">
              <a:rPr lang="en-US" altLang="zh-TW"/>
              <a:pPr>
                <a:defRPr/>
              </a:pPr>
              <a:t>12/24/2020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9C66D-CF7C-4326-B1F6-9E262659D4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769592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4D1B-12E8-4D18-A1A2-AFD23520E4B9}" type="datetimeFigureOut">
              <a:rPr lang="en-US" altLang="zh-TW"/>
              <a:pPr>
                <a:defRPr/>
              </a:pPr>
              <a:t>12/24/2020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9F73E-2032-46E8-9FB0-A7514BF5628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8333947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C4D0-6A7E-4688-9187-22E5F59AED81}" type="datetimeFigureOut">
              <a:rPr lang="en-US" altLang="zh-TW"/>
              <a:pPr>
                <a:defRPr/>
              </a:pPr>
              <a:t>12/24/2020</a:t>
            </a:fld>
            <a:endParaRPr lang="zh-TW" alt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A3A93-73B8-48F1-BD49-7E569C1EE3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8274473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404018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138" y="6459538"/>
            <a:ext cx="2619375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ECB9390-1F17-4678-AA00-843135C79C41}" type="datetimeFigureOut">
              <a:rPr lang="en-US" altLang="zh-TW"/>
              <a:pPr>
                <a:defRPr/>
              </a:pPr>
              <a:t>12/24/2020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538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29838D-7E7A-4ACF-93E5-B1CBF3287B9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6593052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9B37B-4080-4F83-BC69-C1BAC220829F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CF8A3-1DE4-4993-A413-BE6F0AE936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932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4310-AA07-478A-91B7-408B21BA2658}" type="datetimeFigureOut">
              <a:rPr lang="en-US" altLang="zh-TW"/>
              <a:pPr>
                <a:defRPr/>
              </a:pPr>
              <a:t>12/24/2020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20649-855D-4A36-928B-86C08B04654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124408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EFCAF-B7EE-467C-9B9D-2AB236BBE9C0}" type="datetimeFigureOut">
              <a:rPr lang="en-US" altLang="zh-TW"/>
              <a:pPr>
                <a:defRPr/>
              </a:pPr>
              <a:t>12/24/2020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B7F0E-2D70-4194-A566-C3E5BA68F9D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9161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12188825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B2249-E1CD-45BC-9B9C-86E82A9ECBAD}" type="datetimeFigureOut">
              <a:rPr lang="en-US" altLang="zh-TW"/>
              <a:pPr>
                <a:defRPr/>
              </a:pPr>
              <a:t>12/24/2020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7928-6BC2-4CB9-9CD5-4F938BA9CA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3592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5588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6445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701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8131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9440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758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68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061D8-8F3B-46EC-BC11-EAFDE6060C68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BF654-5449-4279-A32A-B324BE0417C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590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173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089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003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/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223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 latinLnBrk="0">
              <a:defRPr lang="zh-TW" sz="66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 latinLnBrk="0">
              <a:buNone/>
              <a:defRPr lang="zh-TW" sz="2800"/>
            </a:lvl2pPr>
            <a:lvl3pPr marL="914400" indent="0" algn="ctr" latinLnBrk="0">
              <a:buNone/>
              <a:defRPr lang="zh-TW" sz="2400"/>
            </a:lvl3pPr>
            <a:lvl4pPr marL="1371600" indent="0" algn="ctr" latinLnBrk="0">
              <a:buNone/>
              <a:defRPr lang="zh-TW" sz="2000"/>
            </a:lvl4pPr>
            <a:lvl5pPr marL="1828800" indent="0" algn="ctr" latinLnBrk="0">
              <a:buNone/>
              <a:defRPr lang="zh-TW" sz="2000"/>
            </a:lvl5pPr>
            <a:lvl6pPr marL="2286000" indent="0" algn="ctr" latinLnBrk="0">
              <a:buNone/>
              <a:defRPr lang="zh-TW" sz="2000"/>
            </a:lvl6pPr>
            <a:lvl7pPr marL="2743200" indent="0" algn="ctr" latinLnBrk="0">
              <a:buNone/>
              <a:defRPr lang="zh-TW" sz="2000"/>
            </a:lvl7pPr>
            <a:lvl8pPr marL="3200400" indent="0" algn="ctr" latinLnBrk="0">
              <a:buNone/>
              <a:defRPr lang="zh-TW" sz="2000"/>
            </a:lvl8pPr>
            <a:lvl9pPr marL="3657600" indent="0" algn="ctr" latinLnBrk="0">
              <a:buNone/>
              <a:defRPr lang="zh-TW" sz="20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grpSp>
        <p:nvGrpSpPr>
          <p:cNvPr id="4" name="群組中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手繪多邊形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手繪多邊形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手繪多邊形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手繪多邊形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手繪多邊形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手繪多邊形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手繪多邊形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手繪多邊形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手繪多邊形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手繪多邊形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手繪多邊形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手繪多邊形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手繪多邊形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手繪多邊形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手繪多邊形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手繪多邊形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手繪多邊形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手繪多邊形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手繪多邊形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手繪多邊形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手繪多邊形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手繪多邊形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手繪多邊形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手繪多邊形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手繪多邊形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手繪多邊形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手繪多邊形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手繪多邊形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手繪多邊形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手繪多邊形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手繪多邊形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手繪多邊形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手繪多邊形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手繪多邊形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手繪多邊形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群組中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手繪多邊形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群組中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手繪多邊形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手繪多邊形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手繪多邊形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手繪多邊形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手繪多邊形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手繪多邊形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手繪多邊形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手繪多邊形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手繪多邊形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手繪多邊形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群組中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手繪多邊形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手繪多邊形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手繪多邊形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手繪多邊形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手繪多邊形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手繪多邊形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手繪多邊形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手繪多邊形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手繪多邊形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手繪多邊形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手繪多邊形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手繪多邊形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手繪多邊形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手繪多邊形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手繪多邊形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手繪多邊形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手繪多邊形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手繪多邊形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手繪多邊形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群組中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手繪多邊形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手繪多邊形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手繪多邊形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手繪多邊形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手繪多邊形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群組中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群組中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手繪多邊形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手繪多邊形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手繪多邊形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手繪多邊形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群組中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手繪多邊形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手繪多邊形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手繪多邊形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手繪多邊形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手繪多邊形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手繪多邊形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群組中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手繪多邊形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手繪多邊形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手繪多邊形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手繪多邊形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手繪多邊形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手繪多邊形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手繪多邊形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手繪多邊形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手繪多邊形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手繪多邊形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群組中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手繪多邊形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手繪多邊形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手繪多邊形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手繪多邊形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手繪多邊形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手繪多邊形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手繪多邊形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手繪多邊形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手繪多邊形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手繪多邊形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手繪多邊形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手繪多邊形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手繪多邊形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手繪多邊形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手繪多邊形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手繪多邊形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手繪多邊形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手繪多邊形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手繪多邊形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手繪多邊形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手繪多邊形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手繪多邊形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手繪多邊形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手繪多邊形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手繪多邊形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手繪多邊形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手繪多邊形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手繪多邊形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群組中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手繪多邊形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手繪多邊形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手繪多邊形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手繪多邊形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手繪多邊形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手繪多邊形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手繪多邊形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手繪多邊形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手繪多邊形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手繪多邊形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手繪多邊形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手繪多邊形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手繪多邊形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手繪多邊形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手繪多邊形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手繪多邊形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手繪多邊形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手繪多邊形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手繪多邊形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手繪多邊形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手繪多邊形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手繪多邊形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手繪多邊形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手繪多邊形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群組中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373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6pPr latinLnBrk="0">
              <a:defRPr lang="zh-TW"/>
            </a:lvl6pPr>
            <a:lvl7pPr latinLnBrk="0">
              <a:defRPr lang="zh-TW"/>
            </a:lvl7pPr>
            <a:lvl8pPr latinLnBrk="0">
              <a:defRPr lang="zh-TW"/>
            </a:lvl8pPr>
            <a:lvl9pPr latinLnBrk="0">
              <a:defRPr lang="zh-TW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2020/12/24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976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 latinLnBrk="0">
              <a:defRPr lang="zh-TW" sz="52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zh-TW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zh-TW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2020/12/24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297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800"/>
            </a:lvl6pPr>
            <a:lvl7pPr latinLnBrk="0">
              <a:defRPr lang="zh-TW" sz="1800"/>
            </a:lvl7pPr>
            <a:lvl8pPr latinLnBrk="0">
              <a:defRPr lang="zh-TW" sz="1800"/>
            </a:lvl8pPr>
            <a:lvl9pPr latinLnBrk="0">
              <a:defRPr lang="zh-TW"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2020/12/24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285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0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2020/12/24</a:t>
            </a:fld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zh-TW"/>
          </a:p>
        </p:txBody>
      </p: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103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 latinLnBrk="0">
              <a:defRPr lang="zh-TW" sz="600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894" name="手繪多邊形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5" name="手繪多邊形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96" name="手繪多邊形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897" name="群組中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898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9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0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1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2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3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4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5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6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7" name="手繪多邊形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8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9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0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1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2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3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4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5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6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7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8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9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0" name="手繪多邊形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1" name="手繪多邊形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2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3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4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5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6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7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8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9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0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1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2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3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4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5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6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7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8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9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0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1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2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3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4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5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6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7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8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9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0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1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2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3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4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5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6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7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8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9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0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1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2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3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4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5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6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7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8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9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0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1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2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3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4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5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6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7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8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9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0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81" name="群組中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82" name="手繪多邊形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3" name="手繪多邊形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4" name="手繪多邊形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5" name="手繪多邊形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6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7" name="手繪多邊形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8" name="手繪多邊形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9" name="手繪多邊形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0" name="手繪多邊形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1" name="手繪多邊形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2" name="手繪多邊形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3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4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5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6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7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8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9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0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1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2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3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4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5" name="手繪多邊形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6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7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8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9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0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1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2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3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4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5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6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7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8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9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0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1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2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3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4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5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6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7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8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9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0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1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2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3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4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5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6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7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8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9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0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1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2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3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4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5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6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7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8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9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0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1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2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3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4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5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6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7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8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9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0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1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2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3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4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5" name="群組中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066" name="手繪多邊形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7" name="手繪多邊形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8" name="手繪多邊形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9" name="手繪多邊形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0" name="手繪多邊形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1" name="手繪多邊形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2" name="手繪多邊形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3" name="手繪多邊形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4" name="手繪多邊形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5" name="手繪多邊形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6" name="手繪多邊形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7" name="手繪多邊形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8" name="手繪多邊形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9" name="手繪多邊形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0" name="手繪多邊形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1" name="手繪多邊形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2" name="手繪多邊形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3" name="手繪多邊形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4" name="手繪多邊形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5" name="手繪多邊形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6" name="手繪多邊形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7" name="手繪多邊形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8" name="手繪多邊形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9" name="手繪多邊形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0" name="手繪多邊形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1" name="手繪多邊形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2" name="手繪多邊形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3" name="手繪多邊形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4" name="手繪多邊形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5" name="手繪多邊形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6" name="手繪多邊形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7" name="手繪多邊形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8" name="手繪多邊形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9" name="手繪多邊形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0" name="手繪多邊形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1" name="手繪多邊形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2" name="手繪多邊形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3" name="手繪多邊形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4" name="手繪多邊形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5" name="手繪多邊形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6" name="手繪多邊形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7" name="手繪多邊形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8" name="手繪多邊形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9" name="手繪多邊形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0" name="手繪多邊形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1" name="手繪多邊形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2" name="手繪多邊形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3" name="手繪多邊形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4" name="手繪多邊形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5" name="手繪多邊形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6" name="手繪多邊形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7" name="手繪多邊形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8" name="手繪多邊形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9" name="手繪多邊形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0" name="手繪多邊形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1" name="手繪多邊形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2" name="手繪多邊形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3" name="手繪多邊形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4" name="手繪多邊形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5" name="手繪多邊形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6" name="手繪多邊形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7" name="手繪多邊形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8" name="手繪多邊形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9" name="手繪多邊形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0" name="手繪多邊形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1" name="手繪多邊形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2" name="手繪多邊形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3" name="手繪多邊形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4" name="手繪多邊形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5" name="手繪多邊形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6" name="手繪多邊形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7" name="手繪多邊形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8" name="手繪多邊形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9" name="手繪多邊形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0" name="手繪多邊形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1" name="手繪多邊形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2" name="手繪多邊形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3" name="手繪多邊形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4" name="手繪多邊形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5" name="手繪多邊形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6" name="手繪多邊形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7" name="手繪多邊形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48" name="群組中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1149" name="手繪多邊形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0" name="手繪多邊形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1" name="手繪多邊形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2" name="手繪多邊形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3" name="手繪多邊形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4" name="手繪多邊形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5" name="手繪多邊形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6" name="手繪多邊形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7" name="手繪多邊形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8" name="手繪多邊形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9" name="手繪多邊形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0" name="手繪多邊形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1" name="手繪多邊形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2" name="手繪多邊形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3" name="手繪多邊形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4" name="手繪多邊形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5" name="手繪多邊形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1166" name="手繪多邊形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7" name="手繪多邊形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8" name="手繪多邊形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9" name="手繪多邊形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0" name="手繪多邊形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1" name="手繪多邊形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2" name="手繪多邊形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3" name="手繪多邊形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74" name="手繪多邊形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5" name="手繪多邊形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6" name="手繪多邊形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177" name="群組中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1178" name="手繪多邊形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9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0" name="手繪多邊形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1" name="手繪多邊形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2" name="手繪多邊形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3" name="手繪多邊形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4" name="手繪多邊形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5" name="手繪多邊形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6" name="手繪多邊形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7" name="手繪多邊形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8" name="手繪多邊形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9" name="手繪多邊形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0" name="手繪多邊形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1" name="手繪多邊形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2" name="手繪多邊形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3" name="手繪多邊形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4" name="手繪多邊形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5" name="手繪多邊形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6" name="手繪多邊形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7" name="手繪多邊形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98" name="手繪多邊形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199" name="群組中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1200" name="手繪多邊形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1" name="手繪多邊形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2" name="手繪多邊形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3" name="手繪多邊形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4" name="手繪多邊形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5" name="手繪多邊形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6" name="手繪多邊形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7" name="手繪多邊形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8" name="手繪多邊形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9" name="手繪多邊形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0" name="手繪多邊形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1" name="手繪多邊形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2" name="手繪多邊形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3" name="手繪多邊形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4" name="手繪多邊形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5" name="手繪多邊形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6" name="手繪多邊形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7" name="手繪多邊形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8" name="手繪多邊形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9" name="手繪多邊形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0" name="手繪多邊形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1" name="手繪多邊形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2" name="手繪多邊形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3" name="手繪多邊形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4" name="手繪多邊形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5" name="手繪多邊形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6" name="手繪多邊形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7" name="手繪多邊形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8" name="手繪多邊形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9" name="手繪多邊形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0" name="手繪多邊形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1" name="手繪多邊形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2" name="手繪多邊形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3" name="手繪多邊形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4" name="手繪多邊形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5" name="手繪多邊形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236" name="群組中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1237" name="群組中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1263" name="手繪多邊形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4" name="手繪多邊形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5" name="手繪多邊形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6" name="手繪多邊形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7" name="手繪多邊形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8" name="手繪多邊形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9" name="手繪多邊形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0" name="手繪多邊形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1" name="手繪多邊形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2" name="手繪多邊形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3" name="手繪多邊形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4" name="手繪多邊形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5" name="手繪多邊形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6" name="手繪多邊形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7" name="手繪多邊形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8" name="手繪多邊形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79" name="手繪多邊形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0" name="手繪多邊形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1" name="手繪多邊形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2" name="手繪多邊形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3" name="手繪多邊形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4" name="手繪多邊形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5" name="手繪多邊形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6" name="手繪多邊形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7" name="手繪多邊形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8" name="手繪多邊形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89" name="手繪多邊形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0" name="手繪多邊形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1" name="手繪多邊形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2" name="手繪多邊形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3" name="手繪多邊形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4" name="手繪多邊形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5" name="手繪多邊形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6" name="手繪多邊形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7" name="手繪多邊形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8" name="手繪多邊形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99" name="手繪多邊形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0" name="手繪多邊形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1" name="手繪多邊形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2" name="手繪多邊形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3" name="手繪多邊形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4" name="手繪多邊形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5" name="手繪多邊形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6" name="手繪多邊形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7" name="手繪多邊形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8" name="手繪多邊形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309" name="手繪多邊形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8" name="群組中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1254" name="手繪多邊形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5" name="手繪多邊形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6" name="手繪多邊形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7" name="手繪多邊形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8" name="手繪多邊形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9" name="手繪多邊形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0" name="手繪多邊形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1" name="手繪多邊形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62" name="手繪多邊形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39" name="群組中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1247" name="手繪多邊形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8" name="手繪多邊形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9" name="手繪多邊形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0" name="手繪多邊形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1" name="手繪多邊形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2" name="手繪多邊形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53" name="手繪多邊形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1240" name="群組中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1241" name="手繪多邊形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2" name="手繪多邊形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3" name="手繪多邊形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4" name="手繪多邊形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5" name="手繪多邊形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1246" name="手繪多邊形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1310" name="群組中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1311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2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3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4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5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6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7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8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19" name="群組中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132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328" name="群組中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1329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0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1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2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3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4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5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6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337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</p:spPr>
        <p:txBody>
          <a:bodyPr/>
          <a:lstStyle/>
          <a:p>
            <a:fld id="{9E583DDF-CA54-461A-A486-592D2374C532}" type="datetimeFigureOut">
              <a:rPr lang="en-US"/>
              <a:t>12/24/2020</a:t>
            </a:fld>
            <a:endParaRPr/>
          </a:p>
        </p:txBody>
      </p:sp>
      <p:sp>
        <p:nvSpPr>
          <p:cNvPr id="1338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</p:spPr>
        <p:txBody>
          <a:bodyPr/>
          <a:lstStyle/>
          <a:p>
            <a:endParaRPr/>
          </a:p>
        </p:txBody>
      </p:sp>
      <p:sp>
        <p:nvSpPr>
          <p:cNvPr id="1339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</p:spPr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54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62658-147F-4584-ABED-C38786BFF70D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96DDC-40CA-4D60-BE12-0A6CE2D217F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8914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2020/12/24</a:t>
            </a:fld>
            <a:endParaRPr 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01488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 latinLnBrk="0">
              <a:defRPr lang="zh-TW" sz="20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400"/>
            </a:lvl4pPr>
            <a:lvl5pPr latinLnBrk="0">
              <a:defRPr lang="zh-TW" sz="1400"/>
            </a:lvl5pPr>
            <a:lvl6pPr latinLnBrk="0">
              <a:defRPr lang="zh-TW" sz="1400"/>
            </a:lvl6pPr>
            <a:lvl7pPr latinLnBrk="0">
              <a:defRPr lang="zh-TW" sz="1400"/>
            </a:lvl7pPr>
            <a:lvl8pPr latinLnBrk="0">
              <a:defRPr lang="zh-TW" sz="1400"/>
            </a:lvl8pPr>
            <a:lvl9pPr latinLnBrk="0">
              <a:defRPr lang="zh-TW"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2020/12/24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8032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 latinLnBrk="0">
              <a:defRPr lang="zh-TW" sz="3400" b="0"/>
            </a:lvl1pPr>
          </a:lstStyle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zh-TW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zh-TW" sz="1600"/>
            </a:lvl1pPr>
            <a:lvl2pPr marL="457200" indent="0" latinLnBrk="0">
              <a:buNone/>
              <a:defRPr lang="zh-TW" sz="1200"/>
            </a:lvl2pPr>
            <a:lvl3pPr marL="914400" indent="0" latinLnBrk="0">
              <a:buNone/>
              <a:defRPr lang="zh-TW" sz="1000"/>
            </a:lvl3pPr>
            <a:lvl4pPr marL="1371600" indent="0" latinLnBrk="0">
              <a:buNone/>
              <a:defRPr lang="zh-TW" sz="900"/>
            </a:lvl4pPr>
            <a:lvl5pPr marL="1828800" indent="0" latinLnBrk="0">
              <a:buNone/>
              <a:defRPr lang="zh-TW" sz="900"/>
            </a:lvl5pPr>
            <a:lvl6pPr marL="2286000" indent="0" latinLnBrk="0">
              <a:buNone/>
              <a:defRPr lang="zh-TW" sz="900"/>
            </a:lvl6pPr>
            <a:lvl7pPr marL="2743200" indent="0" latinLnBrk="0">
              <a:buNone/>
              <a:defRPr lang="zh-TW" sz="900"/>
            </a:lvl7pPr>
            <a:lvl8pPr marL="3200400" indent="0" latinLnBrk="0">
              <a:buNone/>
              <a:defRPr lang="zh-TW" sz="900"/>
            </a:lvl8pPr>
            <a:lvl9pPr marL="3657600" indent="0" latinLnBrk="0">
              <a:buNone/>
              <a:defRPr lang="zh-TW"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2020/12/24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5192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2020/12/24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10936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2020/12/24</a:t>
            </a:fld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2748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899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088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239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07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80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63470-7FF5-4882-BF66-7DEDDCD19A85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3794E-6597-404A-9C82-C2FA510D2EA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40261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341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13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10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700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076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87BB5-D258-45D0-A3E0-A6EDAB3A365F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0AD6-671F-4016-8400-173F5327E6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2616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DA7D-03DE-4305-8C94-2C109CD4033A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989B-EDEA-4158-812A-5E5ACA552F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56756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3B7D-F04A-4CD4-B962-BFA672565276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6C10-94EE-431F-9521-FBD3E3DE67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0832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EB59-B3BC-4FCA-8250-E7B42DE12FD4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4233-8FF2-4C8F-B74C-007199EBEA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698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5AC8C-D7CD-4135-8403-214E82E67FF9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C772C-F446-4ED4-AE61-235BC2E2BA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2217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C591-45F5-4B58-93DF-15E9E60297D1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6A5F-C50C-43DA-ADE6-FA865A999A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72460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D137-5AF1-499E-803F-87E1F92CEE8C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B914-B9BC-46A7-A820-25D2E1CD48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76111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0D10-6363-4185-81D1-D00AB3E6788C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E9FF1-2E82-4FDB-A709-008CA5673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7463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E9E4-0588-4180-9F37-B70455BF1F11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F37AE-AAA3-4B19-8279-B01E3693E8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3249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82CB-0500-418A-BA47-05EFD84AE9F2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E3ACF-6A23-4A0F-8F3F-732E693052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5746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99E0-74EB-4FEB-8A17-56AD7DD8D337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DE9BF-0C69-4C48-8610-DF9BE96572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38391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9699-198A-4BF8-9095-16D6622C666E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1C808-71F6-4C6A-A86C-D23FA9D182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8782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4FB26-22D3-472F-BFE6-9B5AE6E0B624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D92CB-28D3-4CD0-93AF-2CBD14A73E6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432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072EC-7E9B-46D6-BCFB-CB128BD7AF05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D151B-DC9A-450A-ABCC-FB997CD8B1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1299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F525C-545F-4221-B098-09DC5A8514BE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BC3D5-9ABF-4085-89E9-3F022FEA63A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946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075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B5BA26-5715-4DAE-87F9-BCF257105670}" type="datetimeFigureOut">
              <a:rPr lang="zh-TW" altLang="en-US"/>
              <a:pPr>
                <a:defRPr/>
              </a:pPr>
              <a:t>2020/12/24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13C85A-10FA-48B8-9B93-01F70D5BC3E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197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963" y="6459538"/>
            <a:ext cx="247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65CF91FA-3B12-4F36-B203-0B1D5EEF288A}" type="datetimeFigureOut">
              <a:rPr lang="en-US" altLang="zh-TW"/>
              <a:pPr>
                <a:defRPr/>
              </a:pPr>
              <a:t>12/24/2020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75" y="6459538"/>
            <a:ext cx="4822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238" y="6459538"/>
            <a:ext cx="13112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BDCEF119-E87A-4DE5-867A-69F9E9313032}" type="slidenum">
              <a:rPr lang="en-US" altLang="zh-TW"/>
              <a:pPr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47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spd="med">
    <p:fade/>
  </p:transition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s-ES" altLang="zh-TW" smtClean="0"/>
              <a:t>© Laura Gallardo Navas 2007</a:t>
            </a:r>
            <a:endParaRPr lang="es-E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92A186A-AAC2-4832-9CB9-DD78880608B3}" type="slidenum">
              <a:rPr lang="es-ES" altLang="zh-TW" smtClean="0"/>
              <a:pPr>
                <a:defRPr/>
              </a:pPr>
              <a:t>‹#›</a:t>
            </a:fld>
            <a:endParaRPr lang="es-ES" altLang="zh-TW"/>
          </a:p>
        </p:txBody>
      </p:sp>
    </p:spTree>
    <p:extLst>
      <p:ext uri="{BB962C8B-B14F-4D97-AF65-F5344CB8AC3E}">
        <p14:creationId xmlns:p14="http://schemas.microsoft.com/office/powerpoint/2010/main" val="36564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dirty="0"/>
              <a:t>按一下以編輯母片文字樣式</a:t>
            </a:r>
          </a:p>
          <a:p>
            <a:pPr lvl="1"/>
            <a:r>
              <a:rPr lang="zh-TW" dirty="0"/>
              <a:t>第二層</a:t>
            </a:r>
          </a:p>
          <a:p>
            <a:pPr lvl="2"/>
            <a:r>
              <a:rPr lang="zh-TW" dirty="0"/>
              <a:t>第三層</a:t>
            </a:r>
          </a:p>
          <a:p>
            <a:pPr lvl="3"/>
            <a:r>
              <a:rPr lang="zh-TW" dirty="0"/>
              <a:t>第四層</a:t>
            </a:r>
          </a:p>
          <a:p>
            <a:pPr lvl="4"/>
            <a:r>
              <a:rPr lang="zh-TW" dirty="0"/>
              <a:t>第五層</a:t>
            </a:r>
          </a:p>
        </p:txBody>
      </p:sp>
      <p:sp>
        <p:nvSpPr>
          <p:cNvPr id="134" name="手繪多邊形 50"/>
          <p:cNvSpPr>
            <a:spLocks/>
          </p:cNvSpPr>
          <p:nvPr userDrawn="1"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5" name="手繪多邊形 51"/>
          <p:cNvSpPr>
            <a:spLocks/>
          </p:cNvSpPr>
          <p:nvPr userDrawn="1"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" name="手繪多邊形 51"/>
          <p:cNvSpPr>
            <a:spLocks/>
          </p:cNvSpPr>
          <p:nvPr userDrawn="1"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7" name="群組中 66"/>
          <p:cNvGrpSpPr>
            <a:grpSpLocks noChangeAspect="1"/>
          </p:cNvGrpSpPr>
          <p:nvPr userDrawn="1"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38" name="手繪多邊形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9" name="手繪多邊形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0" name="手繪多邊形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手繪多邊形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2" name="手繪多邊形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3" name="手繪多邊形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4" name="手繪多邊形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5" name="手繪多邊形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6" name="群組中 18"/>
          <p:cNvGrpSpPr/>
          <p:nvPr userDrawn="1"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147" name="手繪多邊形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8" name="手繪多邊形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9" name="手繪多邊形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0" name="手繪多邊形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1" name="手繪多邊形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2" name="手繪多邊形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3" name="群組中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154" name="手繪多邊形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5" name="手繪多邊形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6" name="手繪多邊形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7" name="手繪多邊形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8" name="手繪多邊形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9" name="手繪多邊形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0" name="手繪多邊形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1" name="群組中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162" name="手繪多邊形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3" name="手繪多邊形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4" name="手繪多邊形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5" name="手繪多邊形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6" name="手繪多邊形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7" name="手繪多邊形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8" name="手繪多邊形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9" name="手繪多邊形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0" name="群組中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171" name="手繪多邊形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2" name="手繪多邊形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3" name="手繪多邊形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4" name="手繪多邊形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5" name="手繪多邊形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6" name="手繪多邊形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7" name="手繪多邊形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8" name="手繪多邊形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9" name="群組中 52"/>
          <p:cNvGrpSpPr>
            <a:grpSpLocks noChangeAspect="1"/>
          </p:cNvGrpSpPr>
          <p:nvPr userDrawn="1"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180" name="手繪多邊形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1" name="手繪多邊形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2" name="手繪多邊形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3" name="手繪多邊形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4" name="手繪多邊形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5" name="手繪多邊形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6" name="手繪多邊形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7" name="手繪多邊形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8" name="群組中 64"/>
          <p:cNvGrpSpPr>
            <a:grpSpLocks noChangeAspect="1"/>
          </p:cNvGrpSpPr>
          <p:nvPr userDrawn="1"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189" name="手繪多邊形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0" name="手繪多邊形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1" name="手繪多邊形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2" name="手繪多邊形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3" name="手繪多邊形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4" name="手繪多邊形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5" name="手繪多邊形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6" name="手繪多邊形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7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E583DDF-CA54-461A-A486-592D2374C532}" type="datetimeFigureOut">
              <a:rPr lang="en-US" smtClean="0"/>
              <a:pPr/>
              <a:t>12/24/2020</a:t>
            </a:fld>
            <a:endParaRPr lang="en-US" dirty="0"/>
          </a:p>
        </p:txBody>
      </p:sp>
      <p:sp>
        <p:nvSpPr>
          <p:cNvPr id="19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199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CA8D9AD5-F248-4919-864A-CFD76CC027D6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1900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zh-TW" sz="3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6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zh-TW" sz="1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zh-TW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408E-1394-486B-973F-FF15071E6B5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2020/12/24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7FCFD-4D20-4CC3-AB36-CA5BF077AB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6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1E2391-0A5F-49EF-95D0-96F074267875}" type="datetimeFigureOut">
              <a:rPr lang="en-US" altLang="zh-TW"/>
              <a:pPr>
                <a:defRPr/>
              </a:pPr>
              <a:t>12/24/2020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3CA60D-0AF1-49DC-AFC5-DFB8369948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812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8.gif"/><Relationship Id="rId7" Type="http://schemas.openxmlformats.org/officeDocument/2006/relationships/image" Target="../media/image1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5" Type="http://schemas.openxmlformats.org/officeDocument/2006/relationships/image" Target="../media/image13.gif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迪士尼關門沒關係！網紅化身動畫角色高歌一掃疫情禁足煩悶| 奇聞不要看| 全球| 聯合新聞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" y="3109778"/>
            <a:ext cx="5655378" cy="374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語音泡泡: 橢圓形 3">
            <a:extLst>
              <a:ext uri="{FF2B5EF4-FFF2-40B4-BE49-F238E27FC236}">
                <a16:creationId xmlns:a16="http://schemas.microsoft.com/office/drawing/2014/main" id="{90303DA1-8F15-4B0D-A3DE-BC8A89BAFCE9}"/>
              </a:ext>
            </a:extLst>
          </p:cNvPr>
          <p:cNvSpPr/>
          <p:nvPr/>
        </p:nvSpPr>
        <p:spPr>
          <a:xfrm>
            <a:off x="332141" y="369754"/>
            <a:ext cx="4767262" cy="1833562"/>
          </a:xfrm>
          <a:prstGeom prst="wedgeEllipseCallout">
            <a:avLst>
              <a:gd name="adj1" fmla="val 3573"/>
              <a:gd name="adj2" fmla="val 112644"/>
            </a:avLst>
          </a:prstGeom>
          <a:solidFill>
            <a:srgbClr val="FF3300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Did you finish your homework?</a:t>
            </a:r>
            <a:endParaRPr kumimoji="0" lang="zh-TW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8" name="Picture 4" descr="frozen GIFs - Primo GIF - Latest Animated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9862" y="3109778"/>
            <a:ext cx="5615556" cy="374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想法泡泡: 雲朵 4">
            <a:extLst>
              <a:ext uri="{FF2B5EF4-FFF2-40B4-BE49-F238E27FC236}">
                <a16:creationId xmlns:a16="http://schemas.microsoft.com/office/drawing/2014/main" id="{0A4433F7-7CEF-4257-8C39-B6F2B806C6D8}"/>
              </a:ext>
            </a:extLst>
          </p:cNvPr>
          <p:cNvSpPr/>
          <p:nvPr/>
        </p:nvSpPr>
        <p:spPr>
          <a:xfrm>
            <a:off x="6117021" y="0"/>
            <a:ext cx="6074979" cy="2948152"/>
          </a:xfrm>
          <a:prstGeom prst="cloudCallout">
            <a:avLst>
              <a:gd name="adj1" fmla="val 2453"/>
              <a:gd name="adj2" fmla="val 92888"/>
            </a:avLst>
          </a:prstGeom>
          <a:solidFill>
            <a:srgbClr val="052F61"/>
          </a:solidFill>
          <a:ln w="15875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Yes! Yes!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Of course</a:t>
            </a:r>
            <a: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!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Please don’t copy me again!</a:t>
            </a:r>
            <a:endParaRPr kumimoji="0" lang="zh-TW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ngTRESS A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94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803847" y="4324117"/>
            <a:ext cx="7635875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juice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6704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803957" y="4638916"/>
            <a:ext cx="76358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milk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 b="196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7181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329813" y="4579922"/>
            <a:ext cx="7635875" cy="2400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tea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8" b="18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64858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0718" y="277867"/>
            <a:ext cx="11146220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bubble milk tea</a:t>
            </a:r>
            <a:endParaRPr kumimoji="0" lang="zh-TW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114" y="2139915"/>
            <a:ext cx="7152618" cy="47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2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" y="86582"/>
            <a:ext cx="3834884" cy="3408786"/>
          </a:xfrm>
          <a:prstGeom prst="rect">
            <a:avLst/>
          </a:prstGeom>
        </p:spPr>
      </p:pic>
      <p:sp>
        <p:nvSpPr>
          <p:cNvPr id="12" name="橢圓 11"/>
          <p:cNvSpPr/>
          <p:nvPr/>
        </p:nvSpPr>
        <p:spPr>
          <a:xfrm>
            <a:off x="366934" y="343417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1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521" y="142394"/>
            <a:ext cx="4260470" cy="2394384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>
          <a:xfrm>
            <a:off x="4151787" y="86582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2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69" y="124313"/>
            <a:ext cx="3810000" cy="2375944"/>
          </a:xfrm>
          <a:prstGeom prst="rect">
            <a:avLst/>
          </a:prstGeom>
        </p:spPr>
      </p:pic>
      <p:sp>
        <p:nvSpPr>
          <p:cNvPr id="14" name="橢圓 13"/>
          <p:cNvSpPr/>
          <p:nvPr/>
        </p:nvSpPr>
        <p:spPr>
          <a:xfrm>
            <a:off x="10845792" y="343417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3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3" y="4232786"/>
            <a:ext cx="4200751" cy="2389275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73166" y="5359909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4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199" y="3824242"/>
            <a:ext cx="2757641" cy="2757641"/>
          </a:xfrm>
          <a:prstGeom prst="rect">
            <a:avLst/>
          </a:prstGeom>
        </p:spPr>
      </p:pic>
      <p:sp>
        <p:nvSpPr>
          <p:cNvPr id="16" name="橢圓 15"/>
          <p:cNvSpPr/>
          <p:nvPr/>
        </p:nvSpPr>
        <p:spPr>
          <a:xfrm>
            <a:off x="5167956" y="3822835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5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696" y="2556070"/>
            <a:ext cx="3490452" cy="2319696"/>
          </a:xfrm>
          <a:prstGeom prst="rect">
            <a:avLst/>
          </a:prstGeom>
        </p:spPr>
      </p:pic>
      <p:sp>
        <p:nvSpPr>
          <p:cNvPr id="17" name="橢圓 16"/>
          <p:cNvSpPr/>
          <p:nvPr/>
        </p:nvSpPr>
        <p:spPr>
          <a:xfrm>
            <a:off x="8595240" y="2813156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6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593" y="4675082"/>
            <a:ext cx="3344407" cy="2157682"/>
          </a:xfrm>
          <a:prstGeom prst="rect">
            <a:avLst/>
          </a:prstGeom>
        </p:spPr>
      </p:pic>
      <p:sp>
        <p:nvSpPr>
          <p:cNvPr id="22" name="橢圓 21"/>
          <p:cNvSpPr/>
          <p:nvPr/>
        </p:nvSpPr>
        <p:spPr>
          <a:xfrm>
            <a:off x="10990137" y="3940910"/>
            <a:ext cx="1032387" cy="12621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7</a:t>
            </a:r>
            <a:endParaRPr kumimoji="0" lang="zh-TW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3166" y="2921840"/>
            <a:ext cx="244365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 hot dog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122156" y="1764366"/>
            <a:ext cx="188450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an egg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8336923" y="86582"/>
            <a:ext cx="2653214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 cupcake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1435623" y="5990985"/>
            <a:ext cx="1749011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bread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577905" y="6122570"/>
            <a:ext cx="142875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juice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468461" y="2795086"/>
            <a:ext cx="1428757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milk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595240" y="6122658"/>
            <a:ext cx="906082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tea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9692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2" grpId="0" animBg="1"/>
      <p:bldP spid="4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24465" y="5022031"/>
            <a:ext cx="126322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a hot dog.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4" b="27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1657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45690" y="4738555"/>
            <a:ext cx="114250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an egg. </a:t>
            </a:r>
            <a:endParaRPr kumimoji="0" lang="zh-TW" altLang="en-US" sz="1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12297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5" y="4915076"/>
            <a:ext cx="12624619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a cupcake.</a:t>
            </a:r>
            <a:endParaRPr kumimoji="0" lang="zh-TW" altLang="en-US" sz="105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5890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5047811"/>
            <a:ext cx="1271309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some bread.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 b="14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6623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5486" y="4915076"/>
            <a:ext cx="1277208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some juice.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96998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951935" y="279951"/>
            <a:ext cx="47131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Unit </a:t>
            </a: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4: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What do </a:t>
            </a:r>
            <a:r>
              <a:rPr kumimoji="0" lang="en-US" altLang="zh-TW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you </a:t>
            </a:r>
            <a:r>
              <a:rPr kumimoji="0" lang="en-US" altLang="zh-TW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want?</a:t>
            </a:r>
            <a:endParaRPr kumimoji="0" lang="zh-TW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122" name="Picture 2" descr="Healthy Snacks in 2020 | Healthy snacks, Workout food, Unhealthy snack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111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 Want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367" y="4354230"/>
            <a:ext cx="3486260" cy="250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083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45697" y="5026442"/>
            <a:ext cx="111006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some milk.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1" b="196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703642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07924" y="5085435"/>
            <a:ext cx="118822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I want some tea.</a:t>
            </a:r>
            <a:endParaRPr kumimoji="0" lang="zh-TW" altLang="en-US" sz="10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8" b="18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48282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sson 7 Count and noncount nou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13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3255" b="13900"/>
          <a:stretch/>
        </p:blipFill>
        <p:spPr>
          <a:xfrm>
            <a:off x="0" y="0"/>
            <a:ext cx="12206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63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0022" b="205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503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t="10237" b="14978"/>
          <a:stretch/>
        </p:blipFill>
        <p:spPr>
          <a:xfrm>
            <a:off x="0" y="0"/>
            <a:ext cx="12227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52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10668" b="18211"/>
          <a:stretch/>
        </p:blipFill>
        <p:spPr>
          <a:xfrm>
            <a:off x="0" y="-1"/>
            <a:ext cx="1220677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943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4465" y="233120"/>
            <a:ext cx="107674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bread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在英文裡為什麼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是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不可數的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?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4952" y="1413329"/>
            <a:ext cx="1195704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麵包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有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許多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的種類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，切片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麵包中的一片要說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（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 slice of bread), 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法棍這樣的一條要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說</a:t>
            </a:r>
            <a:endParaRPr kumimoji="0" lang="en-US" altLang="zh-TW" sz="4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（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a loaf of bread</a:t>
            </a: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A" panose="02000500000000000000" pitchFamily="2" charset="0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4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所以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bread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在英語中是不可數名詞。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194" name="Picture 2" descr="Sliced Bread: The History of How It Became 'The Best Thing' | Ti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9056"/>
            <a:ext cx="3396197" cy="226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rench or italian bread — Stock Photo © spaxiax #15867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472" y="4523976"/>
            <a:ext cx="5283528" cy="241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197" y="4522255"/>
            <a:ext cx="3512275" cy="233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73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1155290" y="516193"/>
            <a:ext cx="3775587" cy="237449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155291" y="3500284"/>
            <a:ext cx="3775587" cy="237449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an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250424" y="1343544"/>
            <a:ext cx="6735097" cy="237449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endParaRPr kumimoji="0" lang="zh-TW" altLang="en-US" sz="2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向下箭號 1"/>
          <p:cNvSpPr/>
          <p:nvPr/>
        </p:nvSpPr>
        <p:spPr>
          <a:xfrm>
            <a:off x="6621518" y="3487274"/>
            <a:ext cx="662152" cy="1099178"/>
          </a:xfrm>
          <a:prstGeom prst="down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621518" y="4687529"/>
            <a:ext cx="4335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方便好用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!!</a:t>
            </a: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altLang="zh-TW" sz="3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用在可數複數名詞或不可數名詞都可以</a:t>
            </a:r>
            <a:r>
              <a:rPr kumimoji="0" lang="en-US" altLang="zh-TW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!!!</a:t>
            </a:r>
            <a:endParaRPr kumimoji="0" lang="zh-TW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8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312175" y="429034"/>
            <a:ext cx="114422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___ bananas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23" y="2245225"/>
            <a:ext cx="5980025" cy="4640499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12175" y="553583"/>
            <a:ext cx="4103273" cy="1076463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29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2525" y="2741613"/>
            <a:ext cx="3840163" cy="21034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20000" dirty="0">
                <a:solidFill>
                  <a:schemeClr val="tx2"/>
                </a:solidFill>
                <a:latin typeface="Comic Sans MS" panose="030F0702030302020204" pitchFamily="66" charset="0"/>
              </a:rPr>
              <a:t>fly</a:t>
            </a:r>
            <a:endParaRPr altLang="zh-TW" sz="20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388381" y="4457343"/>
            <a:ext cx="1022828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 hot dog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圖片版面配置區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4" b="27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3580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63" y="2362546"/>
            <a:ext cx="7999029" cy="4495454"/>
          </a:xfr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____ apple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1659788" y="468112"/>
            <a:ext cx="2801854" cy="1222576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an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85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01" y="1992433"/>
            <a:ext cx="5724197" cy="4865567"/>
          </a:xfr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21225" y="350377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___ </a:t>
            </a:r>
            <a:r>
              <a:rPr lang="en-US" altLang="zh-TW" sz="11000" dirty="0" smtClean="0">
                <a:latin typeface="Comic Sans MS" panose="030F0702030302020204" pitchFamily="66" charset="0"/>
              </a:rPr>
              <a:t>watermelon</a:t>
            </a:r>
            <a:endParaRPr lang="zh-TW" altLang="en-US" sz="11000" dirty="0"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934575" y="453364"/>
            <a:ext cx="1887453" cy="1222576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75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___ orange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36" y="2095500"/>
            <a:ext cx="4762500" cy="4762500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903043" y="373519"/>
            <a:ext cx="2801854" cy="1222576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an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2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17938" y="270532"/>
            <a:ext cx="11874062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____ </a:t>
            </a:r>
            <a:r>
              <a:rPr lang="en-US" altLang="zh-TW" sz="13000" dirty="0" smtClean="0">
                <a:latin typeface="Comic Sans MS" panose="030F0702030302020204" pitchFamily="66" charset="0"/>
              </a:rPr>
              <a:t>papayas</a:t>
            </a:r>
            <a:endParaRPr lang="zh-TW" altLang="en-US" sz="13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56" y="2151992"/>
            <a:ext cx="6274676" cy="4706007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696819" y="519632"/>
            <a:ext cx="4103273" cy="1076463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6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86697" y="195773"/>
            <a:ext cx="11684609" cy="1325563"/>
          </a:xfrm>
        </p:spPr>
        <p:txBody>
          <a:bodyPr>
            <a:noAutofit/>
          </a:bodyPr>
          <a:lstStyle/>
          <a:p>
            <a:r>
              <a:rPr lang="en-US" altLang="zh-TW" sz="15000" dirty="0" smtClean="0">
                <a:latin typeface="Comic Sans MS" panose="030F0702030302020204" pitchFamily="66" charset="0"/>
              </a:rPr>
              <a:t>____ grapes</a:t>
            </a:r>
            <a:endParaRPr lang="zh-TW" altLang="en-US" sz="15000" dirty="0">
              <a:latin typeface="Comic Sans MS" panose="030F0702030302020204" pitchFamily="66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90" y="2151336"/>
            <a:ext cx="8420757" cy="4697896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800906" y="444873"/>
            <a:ext cx="4103273" cy="1076463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30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507391" y="443423"/>
            <a:ext cx="11684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____ bread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65" y="2495550"/>
            <a:ext cx="9914659" cy="4362450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674782" y="692523"/>
            <a:ext cx="4103273" cy="1076463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33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97732" y="0"/>
            <a:ext cx="121228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_____</a:t>
            </a: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hot dog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37" y="2400656"/>
            <a:ext cx="7911784" cy="4457343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1489910" y="737143"/>
            <a:ext cx="1887453" cy="1222576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507391" y="443423"/>
            <a:ext cx="11684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____ juice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81249"/>
            <a:ext cx="5143500" cy="4489665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507391" y="692523"/>
            <a:ext cx="4103273" cy="1076463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8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2089661" y="0"/>
            <a:ext cx="121228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_____</a:t>
            </a: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egg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06" y="1200328"/>
            <a:ext cx="7398544" cy="5682081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2526892" y="589040"/>
            <a:ext cx="2801854" cy="1222576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an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1250341" y="462473"/>
            <a:ext cx="11684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____ tea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49" y="2347912"/>
            <a:ext cx="7775337" cy="4338638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1731071" y="711573"/>
            <a:ext cx="4103273" cy="1076463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00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>
                <a:solidFill>
                  <a:schemeClr val="tx2"/>
                </a:solidFill>
                <a:latin typeface="Comic Sans MS" panose="030F0702030302020204" pitchFamily="66" charset="0"/>
              </a:rPr>
              <a:t>jump</a:t>
            </a:r>
            <a:endParaRPr altLang="zh-TW" sz="160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387963" y="4145048"/>
            <a:ext cx="7634288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an </a:t>
            </a: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e</a:t>
            </a: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gg 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4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2050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412032" y="156088"/>
            <a:ext cx="12122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_____</a:t>
            </a:r>
            <a:r>
              <a:rPr kumimoji="0" lang="en-US" altLang="zh-TW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 </a:t>
            </a:r>
            <a:r>
              <a:rPr kumimoji="0" lang="en-US" altLang="zh-TW" sz="1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cupcakes</a:t>
            </a:r>
            <a:endParaRPr kumimoji="0" lang="zh-TW" altLang="en-US" sz="1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962" y="2281237"/>
            <a:ext cx="6964534" cy="4424363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412032" y="587352"/>
            <a:ext cx="4103273" cy="1076463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83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774091" y="481523"/>
            <a:ext cx="116846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j-cs"/>
              </a:rPr>
              <a:t>____ milk</a:t>
            </a:r>
            <a:endParaRPr kumimoji="0" lang="zh-TW" altLang="en-US" sz="1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j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91" y="2192789"/>
            <a:ext cx="8293709" cy="4665211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1005858" y="730623"/>
            <a:ext cx="4103273" cy="1076463"/>
          </a:xfrm>
          <a:prstGeom prst="roundRect">
            <a:avLst/>
          </a:prstGeom>
          <a:solidFill>
            <a:srgbClr val="FFF7D3">
              <a:lumMod val="90000"/>
            </a:srgbClr>
          </a:solidFill>
          <a:ln w="12700" cap="flat" cmpd="sng" algn="ctr">
            <a:solidFill>
              <a:srgbClr val="EB7F2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新細明體" panose="02020500000000000000" pitchFamily="18" charset="-120"/>
                <a:cs typeface="+mn-cs"/>
              </a:rPr>
              <a:t>some</a:t>
            </a:r>
            <a:endParaRPr kumimoji="0" lang="zh-TW" altLang="en-US" sz="97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40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2736492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Homework this week</a:t>
            </a:r>
            <a:endParaRPr kumimoji="0" lang="zh-TW" altLang="en-US" sz="6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4036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2" y="303420"/>
            <a:ext cx="2391338" cy="119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Top Star W Stickers for Android &amp; iO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035" name="文字方塊 2"/>
          <p:cNvSpPr txBox="1">
            <a:spLocks noChangeArrowheads="1"/>
          </p:cNvSpPr>
          <p:nvPr/>
        </p:nvSpPr>
        <p:spPr bwMode="auto">
          <a:xfrm>
            <a:off x="155575" y="2045441"/>
            <a:ext cx="1241716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CD2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第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29-33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首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說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&amp;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讀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聽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CD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時跟著大聲唸。完成</a:t>
            </a:r>
            <a:r>
              <a:rPr kumimoji="0" lang="en-US" altLang="zh-TW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遍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請家長在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課本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P62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簽名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可換印章。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寫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 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英語習作</a:t>
            </a:r>
            <a:r>
              <a:rPr kumimoji="0" lang="en-US" altLang="zh-TW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P52~55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下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週一交。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0718" y="277867"/>
            <a:ext cx="4650827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tea egg</a:t>
            </a:r>
            <a:endParaRPr kumimoji="0" lang="zh-TW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54469"/>
            <a:ext cx="5570172" cy="460353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211615" y="340928"/>
            <a:ext cx="5607270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iron egg</a:t>
            </a:r>
            <a:endParaRPr kumimoji="0" lang="zh-TW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304" y="2254469"/>
            <a:ext cx="6290780" cy="46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1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075488" y="1951038"/>
            <a:ext cx="5116512" cy="21034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swim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276117" y="4457343"/>
            <a:ext cx="959874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a</a:t>
            </a: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 cupcake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7209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0718" y="277867"/>
            <a:ext cx="9396248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pineapple cake</a:t>
            </a:r>
            <a:endParaRPr kumimoji="0" lang="zh-TW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284" y="2139915"/>
            <a:ext cx="71437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1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7443788" y="1981200"/>
            <a:ext cx="5116512" cy="21034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zh-TW" sz="16000" dirty="0">
                <a:solidFill>
                  <a:schemeClr val="tx2"/>
                </a:solidFill>
                <a:latin typeface="Comic Sans MS" panose="030F0702030302020204" pitchFamily="66" charset="0"/>
              </a:rPr>
              <a:t>sing</a:t>
            </a:r>
            <a:endParaRPr altLang="zh-TW" sz="160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625850" y="4302667"/>
            <a:ext cx="7635875" cy="24006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br</a:t>
            </a:r>
            <a:r>
              <a:rPr kumimoji="0" lang="en-US" altLang="zh-TW" sz="150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ea</a:t>
            </a:r>
            <a:r>
              <a:rPr kumimoji="0" lang="en-US" altLang="zh-TW" sz="15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d</a:t>
            </a:r>
            <a:endParaRPr kumimoji="0" lang="zh-TW" altLang="en-US" sz="15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2" b="145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4623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0718" y="277867"/>
            <a:ext cx="5549461" cy="186204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EngTRESS A" panose="02000500000000000000" pitchFamily="2" charset="0"/>
                <a:ea typeface="新細明體" panose="02020500000000000000" pitchFamily="18" charset="-120"/>
                <a:cs typeface="+mn-cs"/>
              </a:rPr>
              <a:t>baguette</a:t>
            </a:r>
            <a:endParaRPr kumimoji="0" lang="zh-TW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EngTRESS A" panose="02000500000000000000" pitchFamily="2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8" y="2139915"/>
            <a:ext cx="8387707" cy="471808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27517"/>
          <a:stretch/>
        </p:blipFill>
        <p:spPr>
          <a:xfrm>
            <a:off x="6306208" y="2139914"/>
            <a:ext cx="5707116" cy="471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寬螢幕</PresentationFormat>
  <Paragraphs>93</Paragraphs>
  <Slides>42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42</vt:i4>
      </vt:variant>
    </vt:vector>
  </HeadingPairs>
  <TitlesOfParts>
    <vt:vector size="58" baseType="lpstr">
      <vt:lpstr>宋体</vt:lpstr>
      <vt:lpstr>微軟正黑體</vt:lpstr>
      <vt:lpstr>新細明體</vt:lpstr>
      <vt:lpstr>Arial</vt:lpstr>
      <vt:lpstr>Arial Rounded MT Bold</vt:lpstr>
      <vt:lpstr>Calibri</vt:lpstr>
      <vt:lpstr>Calibri Light</vt:lpstr>
      <vt:lpstr>Cambria</vt:lpstr>
      <vt:lpstr>Comic Sans MS</vt:lpstr>
      <vt:lpstr>EngTRESS A</vt:lpstr>
      <vt:lpstr>1_Office 佈景主題</vt:lpstr>
      <vt:lpstr>回顧</vt:lpstr>
      <vt:lpstr>2_Office 佈景主題</vt:lpstr>
      <vt:lpstr>Back to School 16x9</vt:lpstr>
      <vt:lpstr>3_Office 佈景主題</vt:lpstr>
      <vt:lpstr>1_Day_Dreaming_SHIP_TP102737818</vt:lpstr>
      <vt:lpstr>PowerPoint 簡報</vt:lpstr>
      <vt:lpstr>PowerPoint 簡報</vt:lpstr>
      <vt:lpstr>fly</vt:lpstr>
      <vt:lpstr>jump</vt:lpstr>
      <vt:lpstr>PowerPoint 簡報</vt:lpstr>
      <vt:lpstr>swim</vt:lpstr>
      <vt:lpstr>PowerPoint 簡報</vt:lpstr>
      <vt:lpstr>sing</vt:lpstr>
      <vt:lpstr>PowerPoint 簡報</vt:lpstr>
      <vt:lpstr>sing</vt:lpstr>
      <vt:lpstr>swim</vt:lpstr>
      <vt:lpstr>swim</vt:lpstr>
      <vt:lpstr>PowerPoint 簡報</vt:lpstr>
      <vt:lpstr>PowerPoint 簡報</vt:lpstr>
      <vt:lpstr>fly</vt:lpstr>
      <vt:lpstr>jump</vt:lpstr>
      <vt:lpstr>swim</vt:lpstr>
      <vt:lpstr>sing</vt:lpstr>
      <vt:lpstr>sing</vt:lpstr>
      <vt:lpstr>swim</vt:lpstr>
      <vt:lpstr>swim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____ apple</vt:lpstr>
      <vt:lpstr>___ watermelon</vt:lpstr>
      <vt:lpstr>___ orange</vt:lpstr>
      <vt:lpstr>____ papayas</vt:lpstr>
      <vt:lpstr>____ grapes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2020-12-24T07:24:25Z</dcterms:created>
  <dcterms:modified xsi:type="dcterms:W3CDTF">2020-12-24T07:24:45Z</dcterms:modified>
</cp:coreProperties>
</file>